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7">
          <p15:clr>
            <a:srgbClr val="A4A3A4"/>
          </p15:clr>
        </p15:guide>
        <p15:guide id="2" pos="38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4197"/>
        <p:guide pos="3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64474" y="60964"/>
            <a:ext cx="9891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 </a:t>
            </a:r>
          </a:p>
          <a:p>
            <a:pPr algn="ctr"/>
            <a:r>
              <a:rPr lang="es-MX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REGISTRO </a:t>
            </a:r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 TITULO Y EXPEDICION DE CEDULA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92917" y="1727076"/>
            <a:ext cx="2095736" cy="2332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SOLICITUD DEL EGRESADO 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DOCUMENTACIÓN REQUERIDA (CURP, CERTIFICADOS DE BACHILLERATO Y LICENCIATURA, ACTA DE EXAMEN PROFESIONAL O CONSTANCIA DE EXENCION DE EXAMEN PROFESIONAL)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LIBRO DE REGISTRO DE TITULOS PROFESIONALES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06565" y="1422957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894153" y="909637"/>
            <a:ext cx="4391025" cy="6734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RECURSOS HUMANOS, FINANCIEROS  Y MATERIALES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521186" y="611759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593076" y="2005007"/>
            <a:ext cx="7128150" cy="41115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CAPTURA DE DATOS EN EL SISTEMA GENERACION DE FORMATOS DE TITULO Y GENERACIÓN DEL ARCHIVO PARA IMPRESIÓN DE TITULOS (OFICINA DE SERVICIOS ESTUDIANTILES)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IMPRESIÓN DE TITULOS, REGISTRO EN EL LIBRO Y ENVÍO A FIRMA Y SELLO DE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SERVICIOS ESCOLARES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INTEGRACION DE EXPEDIENTE Y RESGUARDO EN OFICINA DE SERVICIOS ESCOLARES 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GESTIONA LA ELABORACION DE CEDULA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PROFESIONAL (DIRECCION DE ASUNTOS ESCOLARES Y APOYO A ESTUDIANTES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OFICINA DE TITULACIÓN AVISA AL EGRESADO DE QUE SU CEDULA FUE REGISTRADA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DESCARGA DE CEDULA PROFESIONAL DE PLATAFORMA </a:t>
            </a:r>
            <a:r>
              <a:rPr lang="es-MX" sz="11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gob.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mx/</a:t>
            </a:r>
            <a:r>
              <a:rPr lang="es-MX" sz="11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cedulaprofesional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POR PARTE DEL EGRESADO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ENTREGA TITULO AL EGRESADO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(OFICINA DE SERVICIOS ESTUDIANTILES) 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6356330" y="1671002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901505" y="6400344"/>
            <a:ext cx="4391025" cy="3992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100%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TITULADOS REGISTRADOS EN EL SISTEMA DEL </a:t>
            </a:r>
            <a:r>
              <a:rPr lang="es-MX" sz="11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TecNM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442214" y="6116592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0110804" y="177325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REGISTRO DE TITULOS  ANTE DGP Y CEDULAS PROFESIONALES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10215921" y="146300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19352" y="4934277"/>
            <a:ext cx="2090244" cy="18335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ERRORES EN LA CAPTURA DE LA SOLICITUD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10007871" y="5243985"/>
            <a:ext cx="1976818" cy="14426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 TIEMPOS DE ESPERA PROLONGADOS DE RESPUESTA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EXTERNA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Flecha arriba y abajo 27"/>
          <p:cNvSpPr/>
          <p:nvPr/>
        </p:nvSpPr>
        <p:spPr>
          <a:xfrm>
            <a:off x="6026219" y="1577394"/>
            <a:ext cx="138663" cy="427613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6026220" y="6095186"/>
            <a:ext cx="122423" cy="318806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9721226" y="3484848"/>
            <a:ext cx="389578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189718" y="3487528"/>
            <a:ext cx="403358" cy="1617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11056106" y="4411811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1349657" y="4031846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Multidocumento 34"/>
          <p:cNvSpPr/>
          <p:nvPr/>
        </p:nvSpPr>
        <p:spPr>
          <a:xfrm>
            <a:off x="8660522" y="5357640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8583827" y="181232"/>
            <a:ext cx="3220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Versión 1.0 21 de Febrero del 2019</a:t>
            </a:r>
          </a:p>
          <a:p>
            <a:r>
              <a:rPr lang="es-MX" sz="1200" b="1" dirty="0" smtClean="0"/>
              <a:t>Elaborado por: M.S.I </a:t>
            </a:r>
            <a:r>
              <a:rPr lang="es-MX" sz="1200" b="1" dirty="0" err="1" smtClean="0"/>
              <a:t>Betina</a:t>
            </a:r>
            <a:r>
              <a:rPr lang="es-MX" sz="1200" b="1" dirty="0" smtClean="0"/>
              <a:t> Santacruz </a:t>
            </a:r>
            <a:r>
              <a:rPr lang="es-MX" sz="1200" b="1" dirty="0" err="1" smtClean="0"/>
              <a:t>Welsh</a:t>
            </a:r>
            <a:endParaRPr lang="es-MX" sz="1200" b="1" dirty="0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195</Words>
  <Application>Microsoft Office PowerPoint</Application>
  <PresentationFormat>Panorámica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Usuario de Windows</cp:lastModifiedBy>
  <cp:revision>40</cp:revision>
  <cp:lastPrinted>2018-02-22T17:24:38Z</cp:lastPrinted>
  <dcterms:created xsi:type="dcterms:W3CDTF">2017-10-05T18:52:50Z</dcterms:created>
  <dcterms:modified xsi:type="dcterms:W3CDTF">2019-02-26T16:21:51Z</dcterms:modified>
</cp:coreProperties>
</file>